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88" r:id="rId3"/>
    <p:sldId id="289" r:id="rId4"/>
    <p:sldId id="290" r:id="rId5"/>
    <p:sldId id="291" r:id="rId6"/>
    <p:sldId id="292" r:id="rId7"/>
    <p:sldId id="293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F89FD-B379-4B2F-8113-DD802899CD0C}" type="datetimeFigureOut">
              <a:rPr lang="nl-NL" smtClean="0"/>
              <a:t>29-8-2015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12BC4-7FCC-4430-9195-A1C1C653167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13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267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1498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6944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2861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577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0AA586-47AD-4D88-BF8F-4EFBAF6802ED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111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DZ3wXv-lg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" y="-30117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872096" y="1556792"/>
            <a:ext cx="54013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Arial" pitchFamily="34" charset="0"/>
                <a:cs typeface="Arial" pitchFamily="34" charset="0"/>
              </a:rPr>
              <a:t>Basisboek Marketing</a:t>
            </a:r>
          </a:p>
          <a:p>
            <a:pPr algn="ctr"/>
            <a:endParaRPr lang="nl-NL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Hoofdstuk 3</a:t>
            </a:r>
          </a:p>
          <a:p>
            <a:pPr algn="ctr"/>
            <a:r>
              <a:rPr lang="nl-NL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 structuur van de economie</a:t>
            </a:r>
            <a:endParaRPr lang="nl-NL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38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Sectoren van de economie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Primaire sector</a:t>
            </a:r>
          </a:p>
          <a:p>
            <a:pPr>
              <a:buNone/>
            </a:pPr>
            <a:r>
              <a:rPr lang="nl-NL" sz="2400" dirty="0" smtClean="0"/>
              <a:t>		land- en tuinbouw, veeteelt, visserij</a:t>
            </a:r>
          </a:p>
          <a:p>
            <a:r>
              <a:rPr lang="nl-NL" sz="2400" dirty="0" smtClean="0"/>
              <a:t>Secundaire sector</a:t>
            </a:r>
          </a:p>
          <a:p>
            <a:pPr>
              <a:buNone/>
            </a:pPr>
            <a:r>
              <a:rPr lang="nl-NL" sz="2400" dirty="0" smtClean="0"/>
              <a:t>		industrie, ambacht, mijnbouw</a:t>
            </a:r>
          </a:p>
          <a:p>
            <a:pPr marL="0" indent="0">
              <a:buNone/>
            </a:pPr>
            <a:r>
              <a:rPr lang="nl-NL" sz="2400" i="1" dirty="0" smtClean="0">
                <a:solidFill>
                  <a:srgbClr val="2D2D8A"/>
                </a:solidFill>
              </a:rPr>
              <a:t>Primair en secundair &gt; </a:t>
            </a:r>
            <a:r>
              <a:rPr lang="nl-NL" sz="2400" b="1" i="1" dirty="0" smtClean="0">
                <a:solidFill>
                  <a:srgbClr val="2D2D8A"/>
                </a:solidFill>
              </a:rPr>
              <a:t>private sector</a:t>
            </a:r>
          </a:p>
          <a:p>
            <a:r>
              <a:rPr lang="nl-NL" sz="2400" dirty="0" smtClean="0"/>
              <a:t>Tertiaire sector</a:t>
            </a:r>
          </a:p>
          <a:p>
            <a:pPr>
              <a:buNone/>
            </a:pPr>
            <a:r>
              <a:rPr lang="nl-NL" sz="2400" dirty="0" smtClean="0"/>
              <a:t>		handel en particuliere dienstverlening</a:t>
            </a:r>
          </a:p>
          <a:p>
            <a:r>
              <a:rPr lang="nl-NL" sz="2400" dirty="0" smtClean="0"/>
              <a:t>Quartaire sector</a:t>
            </a:r>
          </a:p>
          <a:p>
            <a:pPr>
              <a:buNone/>
            </a:pPr>
            <a:r>
              <a:rPr lang="nl-NL" sz="2400" dirty="0" smtClean="0"/>
              <a:t>		overheid en non-profit instellingen</a:t>
            </a:r>
          </a:p>
          <a:p>
            <a:pPr>
              <a:buNone/>
            </a:pPr>
            <a:r>
              <a:rPr lang="nl-NL" sz="2400" i="1" dirty="0" smtClean="0">
                <a:solidFill>
                  <a:srgbClr val="2D2D8A"/>
                </a:solidFill>
              </a:rPr>
              <a:t>Tertiair en quartair &gt; </a:t>
            </a:r>
            <a:r>
              <a:rPr lang="nl-NL" sz="2400" b="1" i="1" dirty="0" smtClean="0">
                <a:solidFill>
                  <a:srgbClr val="2D2D8A"/>
                </a:solidFill>
              </a:rPr>
              <a:t>collectieve sector</a:t>
            </a:r>
          </a:p>
          <a:p>
            <a:pPr>
              <a:buNone/>
            </a:pPr>
            <a:endParaRPr lang="nl-NL" sz="2800" dirty="0" smtClean="0"/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7740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Ontwikkeling sectoren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dirty="0" smtClean="0"/>
              <a:t>Primaire sector was vroeger de grootste,</a:t>
            </a:r>
          </a:p>
          <a:p>
            <a:pPr marL="0" indent="0">
              <a:buNone/>
            </a:pPr>
            <a:r>
              <a:rPr lang="nl-NL" sz="2800" dirty="0" smtClean="0"/>
              <a:t>is dat nog steeds in sommige arme landen.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Na de industriële revolutie (rond 1850) werd de secundaire sector het grootst.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/>
              <a:t>Tegenwoordig is in ontwikkelde landen de tertiaire sector het grootst.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3768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Privaat en publiek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 smtClean="0"/>
              <a:t>Private sector</a:t>
            </a:r>
          </a:p>
          <a:p>
            <a:pPr>
              <a:buNone/>
            </a:pPr>
            <a:r>
              <a:rPr lang="nl-NL" sz="2800" dirty="0" smtClean="0"/>
              <a:t>		particuliere ondernemingen</a:t>
            </a:r>
          </a:p>
          <a:p>
            <a:pPr>
              <a:buNone/>
            </a:pPr>
            <a:r>
              <a:rPr lang="nl-NL" sz="2800" dirty="0" smtClean="0"/>
              <a:t>		primaire, secundaire en tertiaire sector</a:t>
            </a:r>
          </a:p>
          <a:p>
            <a:endParaRPr lang="nl-NL" sz="2800" dirty="0" smtClean="0"/>
          </a:p>
          <a:p>
            <a:r>
              <a:rPr lang="nl-NL" sz="2800" dirty="0" smtClean="0"/>
              <a:t>Collectieve sector (quartaire sector)</a:t>
            </a:r>
          </a:p>
          <a:p>
            <a:pPr>
              <a:buNone/>
            </a:pPr>
            <a:r>
              <a:rPr lang="nl-NL" sz="2800" dirty="0" smtClean="0"/>
              <a:t>		niet-commerciële dienstverlening</a:t>
            </a:r>
          </a:p>
          <a:p>
            <a:pPr>
              <a:buNone/>
            </a:pPr>
            <a:r>
              <a:rPr lang="nl-NL" sz="2800" dirty="0" smtClean="0"/>
              <a:t>		– overheid</a:t>
            </a:r>
          </a:p>
          <a:p>
            <a:pPr>
              <a:buNone/>
            </a:pPr>
            <a:r>
              <a:rPr lang="nl-NL" sz="2800" dirty="0" smtClean="0"/>
              <a:t>		– instellingen zonder winstoogmerk</a:t>
            </a:r>
          </a:p>
        </p:txBody>
      </p:sp>
    </p:spTree>
    <p:extLst>
      <p:ext uri="{BB962C8B-B14F-4D97-AF65-F5344CB8AC3E}">
        <p14:creationId xmlns:p14="http://schemas.microsoft.com/office/powerpoint/2010/main" val="24538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Verschillen per land</a:t>
            </a:r>
            <a:endParaRPr lang="nl-NL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vrijemarkteconomie: </a:t>
            </a:r>
            <a:r>
              <a:rPr lang="nl-NL" sz="2400" dirty="0"/>
              <a:t>bestel waarin vraag en aanbod bepalen welke producten worden geproduceerd en waarin de overheid geen rol speelt &gt; </a:t>
            </a:r>
            <a:r>
              <a:rPr lang="nl-NL" sz="2400" dirty="0" smtClean="0"/>
              <a:t>de </a:t>
            </a:r>
            <a:r>
              <a:rPr lang="nl-NL" sz="2400" dirty="0"/>
              <a:t>productie wordt hierbij geleid door de </a:t>
            </a:r>
            <a:r>
              <a:rPr lang="nl-NL" sz="2400" dirty="0" smtClean="0"/>
              <a:t>vraag</a:t>
            </a:r>
          </a:p>
          <a:p>
            <a:endParaRPr lang="nl-NL" sz="2400"/>
          </a:p>
          <a:p>
            <a:endParaRPr lang="nl-NL" sz="2400" dirty="0" smtClean="0"/>
          </a:p>
          <a:p>
            <a:r>
              <a:rPr lang="nl-NL" sz="2400" dirty="0" smtClean="0"/>
              <a:t>Planeconomie: een economie waarin het hele bedrijfsleven van de overheid is bijv. Cuba</a:t>
            </a:r>
          </a:p>
          <a:p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371681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Nederland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Gemengde economie</a:t>
            </a:r>
          </a:p>
          <a:p>
            <a:pPr marL="895350" indent="0">
              <a:buNone/>
            </a:pPr>
            <a:r>
              <a:rPr lang="nl-NL" sz="2400" dirty="0" smtClean="0"/>
              <a:t>	grote collectieve sector naast grote private sector</a:t>
            </a:r>
          </a:p>
          <a:p>
            <a:pPr marL="895350" indent="0">
              <a:buNone/>
            </a:pPr>
            <a:endParaRPr lang="nl-NL" sz="2400" dirty="0" smtClean="0"/>
          </a:p>
          <a:p>
            <a:r>
              <a:rPr lang="nl-NL" sz="2400" dirty="0" smtClean="0"/>
              <a:t>Overlegeconomie</a:t>
            </a:r>
          </a:p>
          <a:p>
            <a:pPr marL="895350" indent="0">
              <a:buNone/>
            </a:pPr>
            <a:r>
              <a:rPr lang="nl-NL" sz="2400" dirty="0" smtClean="0"/>
              <a:t>	sociale partners (regering, werkgevers, werknemers) bespreken op landelijk niveau het economische beleid en het arbeidsmarktbeleid</a:t>
            </a:r>
          </a:p>
          <a:p>
            <a:pPr marL="895350" indent="0">
              <a:buNone/>
            </a:pPr>
            <a:endParaRPr lang="nl-NL" sz="2400" dirty="0" smtClean="0"/>
          </a:p>
          <a:p>
            <a:r>
              <a:rPr lang="nl-NL" sz="2400" dirty="0" smtClean="0"/>
              <a:t>Open economie </a:t>
            </a:r>
          </a:p>
          <a:p>
            <a:pPr marL="895350" indent="0">
              <a:buNone/>
            </a:pPr>
            <a:r>
              <a:rPr lang="nl-NL" sz="2400" dirty="0" smtClean="0"/>
              <a:t>	groot deel nationaal product bestaat uit export en import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616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Ondersteunende filmpjes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Sectoren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074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121</Words>
  <Application>Microsoft Office PowerPoint</Application>
  <PresentationFormat>Diavoorstelling (4:3)</PresentationFormat>
  <Paragraphs>52</Paragraphs>
  <Slides>7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Sectoren van de economie</vt:lpstr>
      <vt:lpstr>Ontwikkeling sectoren</vt:lpstr>
      <vt:lpstr>Privaat en publiek</vt:lpstr>
      <vt:lpstr>Verschillen per land</vt:lpstr>
      <vt:lpstr>Nederland</vt:lpstr>
      <vt:lpstr>Ondersteunende filmpjes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Robbert Groenendaal</cp:lastModifiedBy>
  <cp:revision>9</cp:revision>
  <dcterms:created xsi:type="dcterms:W3CDTF">2013-11-15T15:05:42Z</dcterms:created>
  <dcterms:modified xsi:type="dcterms:W3CDTF">2015-08-29T20:12:07Z</dcterms:modified>
</cp:coreProperties>
</file>